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65" r:id="rId2"/>
    <p:sldId id="269" r:id="rId3"/>
    <p:sldId id="279" r:id="rId4"/>
    <p:sldId id="305" r:id="rId5"/>
    <p:sldId id="293" r:id="rId6"/>
    <p:sldId id="262" r:id="rId7"/>
    <p:sldId id="308" r:id="rId8"/>
    <p:sldId id="307" r:id="rId9"/>
    <p:sldId id="306" r:id="rId10"/>
    <p:sldId id="304" r:id="rId11"/>
    <p:sldId id="301" r:id="rId12"/>
    <p:sldId id="284" r:id="rId13"/>
    <p:sldId id="29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800080"/>
    <a:srgbClr val="0054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27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E8C82-3E69-4C86-8AC7-6787211FFE7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79F6-6E5B-4C89-9E31-152594AF12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E8C82-3E69-4C86-8AC7-6787211FFE7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79F6-6E5B-4C89-9E31-152594AF12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E8C82-3E69-4C86-8AC7-6787211FFE7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79F6-6E5B-4C89-9E31-152594AF12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E8C82-3E69-4C86-8AC7-6787211FFE7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79F6-6E5B-4C89-9E31-152594AF12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E8C82-3E69-4C86-8AC7-6787211FFE7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79F6-6E5B-4C89-9E31-152594AF12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E8C82-3E69-4C86-8AC7-6787211FFE7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79F6-6E5B-4C89-9E31-152594AF12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E8C82-3E69-4C86-8AC7-6787211FFE7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79F6-6E5B-4C89-9E31-152594AF12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E8C82-3E69-4C86-8AC7-6787211FFE7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79F6-6E5B-4C89-9E31-152594AF12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E8C82-3E69-4C86-8AC7-6787211FFE7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79F6-6E5B-4C89-9E31-152594AF12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E8C82-3E69-4C86-8AC7-6787211FFE7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79F6-6E5B-4C89-9E31-152594AF12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E8C82-3E69-4C86-8AC7-6787211FFE7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379F6-6E5B-4C89-9E31-152594AF12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E8C82-3E69-4C86-8AC7-6787211FFE71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379F6-6E5B-4C89-9E31-152594AF12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6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ИС</a:t>
            </a:r>
            <a:r>
              <a:rPr lang="ru-RU" sz="28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ПОЛЬЗОВАНИЕ </a:t>
            </a:r>
            <a:r>
              <a:rPr lang="ru-RU" sz="2800" b="1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КЕЙС – МЕТОДА: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Авторское пособие «КЕЙС ПДД»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4941168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200" b="1" dirty="0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Кулагин Сергей Анатольевич</a:t>
            </a:r>
          </a:p>
          <a:p>
            <a:pPr algn="ctr"/>
            <a:endParaRPr lang="ru-RU" sz="800" b="1" dirty="0" smtClean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ГБОУ «</a:t>
            </a:r>
            <a:r>
              <a:rPr lang="ru-RU" sz="2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Камско</a:t>
            </a:r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Устьинская</a:t>
            </a:r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школа- интернат </a:t>
            </a:r>
            <a:endParaRPr lang="ru-RU" sz="2000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Героя Советского Союза </a:t>
            </a:r>
            <a:r>
              <a:rPr lang="ru-RU" sz="2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Чиркова</a:t>
            </a:r>
            <a:r>
              <a:rPr lang="ru-RU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Михаила Алексеевича» 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755576" y="146292"/>
            <a:ext cx="79928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715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Материалы, содержащиеся в нем должны представлять единый информационный комплекс.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C:\Users\сергей\Desktop\ПДД фото видео\пдд фото\DSC006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412776"/>
            <a:ext cx="3744414" cy="3168352"/>
          </a:xfrm>
          <a:prstGeom prst="rect">
            <a:avLst/>
          </a:prstGeom>
          <a:noFill/>
        </p:spPr>
      </p:pic>
      <p:pic>
        <p:nvPicPr>
          <p:cNvPr id="2" name="Picture 3" descr="C:\Users\сергей\Desktop\ПДД фото видео\пдд фото\DSC006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268760"/>
            <a:ext cx="4320479" cy="3240359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95536" y="573764"/>
            <a:ext cx="853415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Если в пути у вас произошла поломка, травма или вы просто устали и хотите пройтись пешком с велосипедом в руках вдоль дороги, то, согласно правилам ПДД для велосипедистов, вы превращаетесь в пешехода. Теперь вам следует двигаться по левой обочине или по левому краю полосы, идущей навстречу движения (если нет обочины). Так вам будет видно машины, едущие «на вас», что позволит вовремя среагировать в случае опасности. Соблюдайте правила! И вы не будете виновниками дорожно-транспортных происшествий.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сергей\Desktop\ПДД фото видео\пдд фото\DSC006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140968"/>
            <a:ext cx="5760640" cy="3307822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11560" y="947686"/>
            <a:ext cx="82467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715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работы с КЕЙСОМ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школьники не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только быстро запоминают правила дорожного движения, но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и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 хорошо принимают их в повседневной жизни.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K:\СЕМИНАР октябрь 2020\Кейс ПДД\iLZ0AZCST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7544" y="2564905"/>
            <a:ext cx="4536503" cy="3960058"/>
          </a:xfrm>
          <a:prstGeom prst="rect">
            <a:avLst/>
          </a:prstGeom>
          <a:noFill/>
          <a:ln>
            <a:solidFill>
              <a:srgbClr val="00CCFF"/>
            </a:solidFill>
          </a:ln>
        </p:spPr>
      </p:pic>
      <p:pic>
        <p:nvPicPr>
          <p:cNvPr id="7170" name="Picture 2" descr="F:\Семинар-видео. Октябрь 2020\КЕЙС ПДД ФОТО\IMG_20201023_09353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8064" y="2564904"/>
            <a:ext cx="3672408" cy="4005064"/>
          </a:xfrm>
          <a:prstGeom prst="rect">
            <a:avLst/>
          </a:prstGeom>
          <a:noFill/>
          <a:ln>
            <a:solidFill>
              <a:srgbClr val="00CCFF"/>
            </a:solidFill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Шаблон для презентации &quot;Детвора&quot; | Детские рисунки, Школьные плакаты,  Школьные темы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STAR\Desktop\Рисунок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14612" y="3357562"/>
            <a:ext cx="4071966" cy="2756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28596" y="571480"/>
            <a:ext cx="828680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 - КЕЙСА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одна из современных технологий, в условиях реализации ФГОС дошкольного образования. Появился он в начале прошлого века во Франции. А в России стал популярен  лишь несколько лет назад.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43042" y="2143116"/>
            <a:ext cx="5982489" cy="4490452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286116" y="0"/>
            <a:ext cx="585788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КЕЙС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метод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 на анализ проблемной ситуации и на поиск ее решения.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дает возможность детям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приблизиться к практике и учиться на ошибках других; выявляет их интересы; связывает с жизнью и игрой; развивает творческую активность; формирует навыки коллективной работы; развивает коммуникативность и помогает детям самостоятельно применить полученные знания.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Кейсы и кейс-мероприятия — Инновационные ресурсосберегающие технологии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285729"/>
            <a:ext cx="2357454" cy="230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сергей\Desktop\ПДД фото видео\пдд фото\пдд\DSC006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82091"/>
            <a:ext cx="4104456" cy="3243253"/>
          </a:xfrm>
          <a:prstGeom prst="rect">
            <a:avLst/>
          </a:prstGeom>
          <a:noFill/>
        </p:spPr>
      </p:pic>
      <p:pic>
        <p:nvPicPr>
          <p:cNvPr id="2" name="Picture 3" descr="C:\Users\сергей\Desktop\ПДД фото видео\пдд фото\пдд\DSC006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429000"/>
            <a:ext cx="4129975" cy="3097481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429124" y="214290"/>
            <a:ext cx="47148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715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Работа с КЕЙСОМ открывает множество возможностей для детской деятельности. </a:t>
            </a:r>
          </a:p>
        </p:txBody>
      </p:sp>
      <p:pic>
        <p:nvPicPr>
          <p:cNvPr id="3" name="Picture 2" descr="C:\Users\STAR\Desktop\Рисунок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348" y="4572008"/>
            <a:ext cx="3022324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357686" y="4714884"/>
            <a:ext cx="44291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КЕЙС можно использовать как: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-составную часть образовательной ситуации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-форму работы в рамках совместной или самостоятельной деятельности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-часть проекта.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сергей\Desktop\ПДД фото видео\пдд фото\пдд\DSC006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2" y="1268760"/>
            <a:ext cx="4224470" cy="3240360"/>
          </a:xfrm>
          <a:prstGeom prst="rect">
            <a:avLst/>
          </a:prstGeom>
          <a:noFill/>
        </p:spPr>
      </p:pic>
      <p:pic>
        <p:nvPicPr>
          <p:cNvPr id="2" name="Picture 3" descr="C:\Users\сергей\Desktop\ПДД фото видео\пдд фото\пдд\DSC006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268760"/>
            <a:ext cx="4104457" cy="32317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33526768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4357686" y="368178"/>
            <a:ext cx="450059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715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Применение данного метода в КШИ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решает педагогические задачи и повышает уровень профессионального мастерства педагога.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 самостоятельно собираем КЕЙСЫ и пытаемся разрабатывать новые.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 descr="C:\Users\сергей\Desktop\ПДД фото видео\пдд фото\пдд\DSC006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4140969" cy="3240361"/>
          </a:xfrm>
          <a:prstGeom prst="rect">
            <a:avLst/>
          </a:prstGeom>
          <a:noFill/>
        </p:spPr>
      </p:pic>
      <p:pic>
        <p:nvPicPr>
          <p:cNvPr id="3" name="Picture 3" descr="C:\Users\сергей\Desktop\ПДД фото видео\пдд фото\пдд\DSC00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212976"/>
            <a:ext cx="4249988" cy="302433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214290"/>
            <a:ext cx="871543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200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П</a:t>
            </a:r>
            <a:r>
              <a:rPr lang="ru-RU" sz="22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 Black" pitchFamily="34" charset="0"/>
              </a:rPr>
              <a:t>Д</a:t>
            </a:r>
            <a:r>
              <a:rPr lang="ru-RU" sz="2200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latin typeface="Arial Black" pitchFamily="34" charset="0"/>
              </a:rPr>
              <a:t>Д</a:t>
            </a:r>
            <a:r>
              <a:rPr lang="ru-RU" sz="22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ИСПОЛЬЗОВАНИЕМ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КЕЙС - МЕТОДА</a:t>
            </a:r>
            <a:endParaRPr lang="ru-RU" sz="2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714356"/>
            <a:ext cx="90011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715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Чтобы научить детей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правилам дорожной безопасности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интересной форме мы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решили использовать  метод - КЕЙСА. И создали свой «КЕЙС ПДД»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1928802"/>
            <a:ext cx="414337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кейс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метода: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помочь детям освоить правила дорожного движения,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через игровую деятельность приблизиться 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практике,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встать на позицию человека, реально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принимающего решения,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учиться на ошибках других.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Задача детей: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самостоятельно найти решение (или решения) кейса,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применяя знания ПДД.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сергей\Desktop\ПДД фото видео\пдд фото\пдд\DSC006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988840"/>
            <a:ext cx="4418005" cy="3744416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714348" y="428604"/>
            <a:ext cx="7715272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Этапы работы с кейсом по ПДД: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Разработать проблемную дорожную ситуацию.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Подобрать материал - иллюстрации, фотографии, макеты и др.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Обсудить с детьми проблемную ситуацию, совместно озвучить задание.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Предоставить время на самостоятельный поиск решения кейса.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Поддерживать и помогать оценивать предложенные решения.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Подвести итоги.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000496" y="0"/>
            <a:ext cx="514350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правильном применении кейс - технологии, ребята смогут изучить опасную ситуацию на дороге, научатся в безопасных условиях находить выход из проблемных дорожных ситуаций и усвоят правила дорожного движения. В результате этого происходит более быстрое запоминание правил дорожного движения и дети начинают их осмысленно применять на практике, без помощи взрослого.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сергей\Desktop\ПДД фото видео\пдд фото\пдд\DSC006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250641"/>
            <a:ext cx="4248472" cy="3202695"/>
          </a:xfrm>
          <a:prstGeom prst="rect">
            <a:avLst/>
          </a:prstGeom>
          <a:noFill/>
        </p:spPr>
      </p:pic>
      <p:pic>
        <p:nvPicPr>
          <p:cNvPr id="5123" name="Picture 3" descr="C:\Users\сергей\Desktop\ПДД фото видео\пдд фото\DSC006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404665"/>
            <a:ext cx="3384376" cy="2538282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42844" y="-32325"/>
            <a:ext cx="8821644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Кейс по ПДД должен отражать не абстрактные, а реальные жизненные ситуации, а материалы кейса представлять собой единый информационный комплекс, позволяющий детям понять ситуацию и найти один или несколько вариантов ее решения.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Ребята, не секрет, что все дети любят кататься на велосипеде. А знаете - ли вы, что для езды на велосипеде есть свои правила безопасности. Очень важно каждому велосипедисту знать и выполнять основные правила дорожного движения, которые регулируют правила поведения велосипедиста на дороге.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1074</TotalTime>
  <Words>474</Words>
  <Application>Microsoft Office PowerPoint</Application>
  <PresentationFormat>Экран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Алёнушка</dc:creator>
  <cp:lastModifiedBy>User</cp:lastModifiedBy>
  <cp:revision>101</cp:revision>
  <dcterms:created xsi:type="dcterms:W3CDTF">2020-04-06T19:14:53Z</dcterms:created>
  <dcterms:modified xsi:type="dcterms:W3CDTF">2023-03-09T06:31:30Z</dcterms:modified>
</cp:coreProperties>
</file>